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7"/>
  </p:handoutMasterIdLst>
  <p:sldIdLst>
    <p:sldId id="273" r:id="rId2"/>
    <p:sldId id="274" r:id="rId3"/>
    <p:sldId id="282" r:id="rId4"/>
    <p:sldId id="277" r:id="rId5"/>
    <p:sldId id="276" r:id="rId6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3470"/>
    <a:srgbClr val="EFF1F5"/>
    <a:srgbClr val="3076AF"/>
    <a:srgbClr val="2406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74" autoAdjust="0"/>
  </p:normalViewPr>
  <p:slideViewPr>
    <p:cSldViewPr>
      <p:cViewPr varScale="1">
        <p:scale>
          <a:sx n="146" d="100"/>
          <a:sy n="146" d="100"/>
        </p:scale>
        <p:origin x="594" y="-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-204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105F31-F182-4967-9F13-D4851BCE1F1D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719771-8075-4ADD-A44F-A832A9B8223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70342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 userDrawn="1"/>
        </p:nvSpPr>
        <p:spPr>
          <a:xfrm>
            <a:off x="323528" y="1275606"/>
            <a:ext cx="4896544" cy="3024336"/>
          </a:xfrm>
          <a:prstGeom prst="rect">
            <a:avLst/>
          </a:prstGeom>
          <a:solidFill>
            <a:srgbClr val="EFF1F5"/>
          </a:solidFill>
          <a:ln>
            <a:solidFill>
              <a:srgbClr val="EFF1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323528" y="2477003"/>
            <a:ext cx="4896544" cy="886835"/>
          </a:xfrm>
        </p:spPr>
        <p:txBody>
          <a:bodyPr>
            <a:noAutofit/>
          </a:bodyPr>
          <a:lstStyle>
            <a:lvl1pPr>
              <a:lnSpc>
                <a:spcPts val="3100"/>
              </a:lnSpc>
              <a:defRPr sz="28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ru-RU" dirty="0"/>
              <a:t>Текст 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3EAF-5D58-4128-B27B-15541B11FBD3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3E37-2564-4D58-ABC1-0ECB0B170E1E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1026" name="Picture 2" descr="M:\Дизайн\Презентация отрисованные элементы\Паттерн.png"/>
          <p:cNvPicPr>
            <a:picLocks noChangeAspect="1" noChangeArrowheads="1"/>
          </p:cNvPicPr>
          <p:nvPr userDrawn="1"/>
        </p:nvPicPr>
        <p:blipFill>
          <a:blip r:embed="rId2" cstate="print"/>
          <a:srcRect r="51119" b="41337"/>
          <a:stretch>
            <a:fillRect/>
          </a:stretch>
        </p:blipFill>
        <p:spPr bwMode="auto">
          <a:xfrm>
            <a:off x="4355976" y="-596602"/>
            <a:ext cx="4788024" cy="5740102"/>
          </a:xfrm>
          <a:prstGeom prst="rect">
            <a:avLst/>
          </a:prstGeom>
          <a:noFill/>
        </p:spPr>
      </p:pic>
      <p:pic>
        <p:nvPicPr>
          <p:cNvPr id="3074" name="Picture 2" descr="M:\Брендбук БГУ\логотипы\rus\png.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528" y="267494"/>
            <a:ext cx="2305274" cy="587067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bg>
      <p:bgPr>
        <a:solidFill>
          <a:srgbClr val="0A34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3EAF-5D58-4128-B27B-15541B11FBD3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3E37-2564-4D58-ABC1-0ECB0B170E1E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251520" y="735546"/>
            <a:ext cx="720080" cy="54006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4" hasCustomPrompt="1"/>
          </p:nvPr>
        </p:nvSpPr>
        <p:spPr>
          <a:xfrm>
            <a:off x="251520" y="1347614"/>
            <a:ext cx="8640961" cy="3240360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0" name="Picture 4" descr="M:\Брендбук БГУ\логотипы\rus\png bel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659982"/>
            <a:ext cx="1413635" cy="360000"/>
          </a:xfrm>
          <a:prstGeom prst="rect">
            <a:avLst/>
          </a:prstGeom>
          <a:noFill/>
        </p:spPr>
      </p:pic>
      <p:sp>
        <p:nvSpPr>
          <p:cNvPr id="14" name="Текст 11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1" y="123478"/>
            <a:ext cx="8640960" cy="864096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buNone/>
              <a:defRPr sz="3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uchebn\Downloads\Презентация для БГУ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0538"/>
            <a:ext cx="9144618" cy="5164038"/>
          </a:xfrm>
          <a:prstGeom prst="rect">
            <a:avLst/>
          </a:prstGeom>
          <a:noFill/>
        </p:spPr>
      </p:pic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3EAF-5D58-4128-B27B-15541B11FBD3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3E37-2564-4D58-ABC1-0ECB0B170E1E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4" hasCustomPrompt="1"/>
          </p:nvPr>
        </p:nvSpPr>
        <p:spPr>
          <a:xfrm>
            <a:off x="179512" y="1347614"/>
            <a:ext cx="8784976" cy="3240360"/>
          </a:xfrm>
          <a:noFill/>
          <a:ln>
            <a:noFill/>
          </a:ln>
        </p:spPr>
        <p:txBody>
          <a:bodyPr>
            <a:normAutofit/>
          </a:bodyPr>
          <a:lstStyle>
            <a:lvl1pPr marL="0" indent="0" algn="just">
              <a:buNone/>
              <a:defRPr sz="2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11"/>
          <p:cNvSpPr>
            <a:spLocks noGrp="1"/>
          </p:cNvSpPr>
          <p:nvPr>
            <p:ph type="body" sz="quarter" idx="16" hasCustomPrompt="1"/>
          </p:nvPr>
        </p:nvSpPr>
        <p:spPr>
          <a:xfrm>
            <a:off x="5724128" y="267494"/>
            <a:ext cx="3240360" cy="432048"/>
          </a:xfrm>
          <a:noFill/>
          <a:ln>
            <a:noFill/>
          </a:ln>
        </p:spPr>
        <p:txBody>
          <a:bodyPr>
            <a:normAutofit/>
          </a:bodyPr>
          <a:lstStyle>
            <a:lvl1pPr>
              <a:buNone/>
              <a:defRPr sz="2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pic>
        <p:nvPicPr>
          <p:cNvPr id="1028" name="Picture 4" descr="M:\Брендбук БГУ\логотипы\rus\png bel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659982"/>
            <a:ext cx="1413635" cy="360000"/>
          </a:xfrm>
          <a:prstGeom prst="rect">
            <a:avLst/>
          </a:prstGeom>
          <a:noFill/>
        </p:spPr>
      </p:pic>
      <p:sp>
        <p:nvSpPr>
          <p:cNvPr id="13" name="Текст 11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1" y="123478"/>
            <a:ext cx="5292477" cy="833712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buNone/>
              <a:defRPr sz="3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Дата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3EAF-5D58-4128-B27B-15541B11FBD3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243E37-2564-4D58-ABC1-0ECB0B170E1E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6" name="Нижний колонтитул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0" name="Прямоугольник 19"/>
          <p:cNvSpPr/>
          <p:nvPr userDrawn="1"/>
        </p:nvSpPr>
        <p:spPr>
          <a:xfrm>
            <a:off x="4427984" y="0"/>
            <a:ext cx="4716016" cy="5143500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 userDrawn="1"/>
        </p:nvSpPr>
        <p:spPr>
          <a:xfrm>
            <a:off x="4211960" y="843558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 userDrawn="1"/>
        </p:nvSpPr>
        <p:spPr>
          <a:xfrm>
            <a:off x="4211960" y="1923678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 userDrawn="1"/>
        </p:nvSpPr>
        <p:spPr>
          <a:xfrm>
            <a:off x="4211960" y="3003798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 userDrawn="1"/>
        </p:nvSpPr>
        <p:spPr>
          <a:xfrm>
            <a:off x="4139952" y="4083918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рямоугольник 27"/>
          <p:cNvSpPr/>
          <p:nvPr userDrawn="1"/>
        </p:nvSpPr>
        <p:spPr>
          <a:xfrm>
            <a:off x="251520" y="4623978"/>
            <a:ext cx="1440160" cy="54006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Текст 29"/>
          <p:cNvSpPr>
            <a:spLocks noGrp="1"/>
          </p:cNvSpPr>
          <p:nvPr>
            <p:ph type="body" sz="quarter" idx="13" hasCustomPrompt="1"/>
          </p:nvPr>
        </p:nvSpPr>
        <p:spPr>
          <a:xfrm>
            <a:off x="250825" y="1059656"/>
            <a:ext cx="3600450" cy="3239691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2pPr>
            <a:lvl3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3pPr>
            <a:lvl4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29"/>
          <p:cNvSpPr>
            <a:spLocks noGrp="1"/>
          </p:cNvSpPr>
          <p:nvPr>
            <p:ph type="body" sz="quarter" idx="14" hasCustomPrompt="1"/>
          </p:nvPr>
        </p:nvSpPr>
        <p:spPr>
          <a:xfrm>
            <a:off x="4716016" y="195486"/>
            <a:ext cx="4211960" cy="4320480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7" name="Picture 4" descr="M:\Брендбук БГУ\логотипы\rus\png bel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659982"/>
            <a:ext cx="1413635" cy="360000"/>
          </a:xfrm>
          <a:prstGeom prst="rect">
            <a:avLst/>
          </a:prstGeom>
          <a:noFill/>
        </p:spPr>
      </p:pic>
      <p:sp>
        <p:nvSpPr>
          <p:cNvPr id="18" name="Текст 11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1" y="123478"/>
            <a:ext cx="3888431" cy="720080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buNone/>
              <a:defRPr sz="30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 userDrawn="1"/>
        </p:nvSpPr>
        <p:spPr>
          <a:xfrm>
            <a:off x="0" y="0"/>
            <a:ext cx="4716016" cy="5143500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 userDrawn="1"/>
        </p:nvSpPr>
        <p:spPr>
          <a:xfrm>
            <a:off x="4427984" y="0"/>
            <a:ext cx="4716016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Дата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3EAF-5D58-4128-B27B-15541B11FBD3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243E37-2564-4D58-ABC1-0ECB0B170E1E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6" name="Нижний колонтитул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1" name="Прямоугольник 20"/>
          <p:cNvSpPr/>
          <p:nvPr userDrawn="1"/>
        </p:nvSpPr>
        <p:spPr>
          <a:xfrm>
            <a:off x="4211960" y="843558"/>
            <a:ext cx="360040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 userDrawn="1"/>
        </p:nvSpPr>
        <p:spPr>
          <a:xfrm>
            <a:off x="4211960" y="1923678"/>
            <a:ext cx="360040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 userDrawn="1"/>
        </p:nvSpPr>
        <p:spPr>
          <a:xfrm>
            <a:off x="4211960" y="3003798"/>
            <a:ext cx="360040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 userDrawn="1"/>
        </p:nvSpPr>
        <p:spPr>
          <a:xfrm>
            <a:off x="4139952" y="4083918"/>
            <a:ext cx="360040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рямоугольник 27"/>
          <p:cNvSpPr/>
          <p:nvPr userDrawn="1"/>
        </p:nvSpPr>
        <p:spPr>
          <a:xfrm>
            <a:off x="251520" y="4623978"/>
            <a:ext cx="1440160" cy="540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Picture 2" descr="M:\Брендбук БГУ\логотипы\rus\png.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659982"/>
            <a:ext cx="1413789" cy="360040"/>
          </a:xfrm>
          <a:prstGeom prst="rect">
            <a:avLst/>
          </a:prstGeom>
          <a:noFill/>
        </p:spPr>
      </p:pic>
      <p:sp>
        <p:nvSpPr>
          <p:cNvPr id="25" name="Текст 29"/>
          <p:cNvSpPr>
            <a:spLocks noGrp="1"/>
          </p:cNvSpPr>
          <p:nvPr>
            <p:ph type="body" sz="quarter" idx="13" hasCustomPrompt="1"/>
          </p:nvPr>
        </p:nvSpPr>
        <p:spPr>
          <a:xfrm>
            <a:off x="250825" y="1059656"/>
            <a:ext cx="3600450" cy="3239691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2pPr>
            <a:lvl3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3pPr>
            <a:lvl4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29"/>
          <p:cNvSpPr>
            <a:spLocks noGrp="1"/>
          </p:cNvSpPr>
          <p:nvPr>
            <p:ph type="body" sz="quarter" idx="14" hasCustomPrompt="1"/>
          </p:nvPr>
        </p:nvSpPr>
        <p:spPr>
          <a:xfrm>
            <a:off x="4716016" y="195486"/>
            <a:ext cx="4211960" cy="4320480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ln>
                  <a:solidFill>
                    <a:srgbClr val="0A3470"/>
                  </a:solidFill>
                </a:ln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11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1" y="123478"/>
            <a:ext cx="3888431" cy="720080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buNone/>
              <a:defRPr sz="3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Рисунок 17"/>
          <p:cNvSpPr>
            <a:spLocks noGrp="1"/>
          </p:cNvSpPr>
          <p:nvPr>
            <p:ph type="pic" sz="quarter" idx="15"/>
          </p:nvPr>
        </p:nvSpPr>
        <p:spPr>
          <a:xfrm>
            <a:off x="0" y="987574"/>
            <a:ext cx="4427984" cy="4155926"/>
          </a:xfrm>
        </p:spPr>
        <p:txBody>
          <a:bodyPr/>
          <a:lstStyle/>
          <a:p>
            <a:endParaRPr lang="ru-RU"/>
          </a:p>
        </p:txBody>
      </p:sp>
      <p:sp>
        <p:nvSpPr>
          <p:cNvPr id="20" name="Прямоугольник 19"/>
          <p:cNvSpPr/>
          <p:nvPr userDrawn="1"/>
        </p:nvSpPr>
        <p:spPr>
          <a:xfrm>
            <a:off x="4427984" y="0"/>
            <a:ext cx="4716016" cy="5143500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Дата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3EAF-5D58-4128-B27B-15541B11FBD3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243E37-2564-4D58-ABC1-0ECB0B170E1E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6" name="Нижний колонтитул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" name="Picture 4" descr="M:\Брендбук БГУ\логотипы\rus\png bel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659982"/>
            <a:ext cx="1413635" cy="360000"/>
          </a:xfrm>
          <a:prstGeom prst="rect">
            <a:avLst/>
          </a:prstGeom>
          <a:noFill/>
        </p:spPr>
      </p:pic>
      <p:sp>
        <p:nvSpPr>
          <p:cNvPr id="11" name="Текст 29"/>
          <p:cNvSpPr>
            <a:spLocks noGrp="1"/>
          </p:cNvSpPr>
          <p:nvPr>
            <p:ph type="body" sz="quarter" idx="14" hasCustomPrompt="1"/>
          </p:nvPr>
        </p:nvSpPr>
        <p:spPr>
          <a:xfrm>
            <a:off x="4716016" y="195486"/>
            <a:ext cx="4211960" cy="4320480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1" y="123478"/>
            <a:ext cx="3888431" cy="720080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buNone/>
              <a:defRPr sz="30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Дата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3EAF-5D58-4128-B27B-15541B11FBD3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243E37-2564-4D58-ABC1-0ECB0B170E1E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6" name="Нижний колонтитул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0" name="Прямоугольник 19"/>
          <p:cNvSpPr/>
          <p:nvPr userDrawn="1"/>
        </p:nvSpPr>
        <p:spPr>
          <a:xfrm>
            <a:off x="4427984" y="0"/>
            <a:ext cx="4716016" cy="5143500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 userDrawn="1"/>
        </p:nvSpPr>
        <p:spPr>
          <a:xfrm>
            <a:off x="4211960" y="915566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 userDrawn="1"/>
        </p:nvSpPr>
        <p:spPr>
          <a:xfrm>
            <a:off x="4211960" y="1923678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 userDrawn="1"/>
        </p:nvSpPr>
        <p:spPr>
          <a:xfrm>
            <a:off x="4211960" y="3003798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Прямоугольник 23"/>
          <p:cNvSpPr/>
          <p:nvPr userDrawn="1"/>
        </p:nvSpPr>
        <p:spPr>
          <a:xfrm>
            <a:off x="4211960" y="4083918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рямоугольник 27"/>
          <p:cNvSpPr/>
          <p:nvPr userDrawn="1"/>
        </p:nvSpPr>
        <p:spPr>
          <a:xfrm>
            <a:off x="251520" y="4623978"/>
            <a:ext cx="1440160" cy="54006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 userDrawn="1"/>
        </p:nvSpPr>
        <p:spPr>
          <a:xfrm>
            <a:off x="4211960" y="339502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 userDrawn="1"/>
        </p:nvSpPr>
        <p:spPr>
          <a:xfrm>
            <a:off x="4211960" y="1419622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 userDrawn="1"/>
        </p:nvSpPr>
        <p:spPr>
          <a:xfrm>
            <a:off x="4211960" y="2427734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 26"/>
          <p:cNvSpPr/>
          <p:nvPr userDrawn="1"/>
        </p:nvSpPr>
        <p:spPr>
          <a:xfrm>
            <a:off x="4211960" y="3507854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Прямоугольник 28"/>
          <p:cNvSpPr/>
          <p:nvPr userDrawn="1"/>
        </p:nvSpPr>
        <p:spPr>
          <a:xfrm>
            <a:off x="4211960" y="4587974"/>
            <a:ext cx="360040" cy="21602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5" name="Picture 4" descr="M:\Брендбук БГУ\логотипы\rus\png bel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659982"/>
            <a:ext cx="1413635" cy="360000"/>
          </a:xfrm>
          <a:prstGeom prst="rect">
            <a:avLst/>
          </a:prstGeom>
          <a:noFill/>
        </p:spPr>
      </p:pic>
      <p:sp>
        <p:nvSpPr>
          <p:cNvPr id="26" name="Текст 29"/>
          <p:cNvSpPr>
            <a:spLocks noGrp="1"/>
          </p:cNvSpPr>
          <p:nvPr>
            <p:ph type="body" sz="quarter" idx="13" hasCustomPrompt="1"/>
          </p:nvPr>
        </p:nvSpPr>
        <p:spPr>
          <a:xfrm>
            <a:off x="250825" y="1059656"/>
            <a:ext cx="3600450" cy="3239691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2pPr>
            <a:lvl3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3pPr>
            <a:lvl4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29"/>
          <p:cNvSpPr>
            <a:spLocks noGrp="1"/>
          </p:cNvSpPr>
          <p:nvPr>
            <p:ph type="body" sz="quarter" idx="14" hasCustomPrompt="1"/>
          </p:nvPr>
        </p:nvSpPr>
        <p:spPr>
          <a:xfrm>
            <a:off x="4716016" y="195486"/>
            <a:ext cx="4211960" cy="4320480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4" name="Текст 11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1" y="123478"/>
            <a:ext cx="3888431" cy="720080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buNone/>
              <a:defRPr sz="30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4788024" y="555526"/>
            <a:ext cx="1872208" cy="1944216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 userDrawn="1"/>
        </p:nvSpPr>
        <p:spPr>
          <a:xfrm>
            <a:off x="4788024" y="2643758"/>
            <a:ext cx="1872208" cy="1944216"/>
          </a:xfrm>
          <a:prstGeom prst="rect">
            <a:avLst/>
          </a:prstGeom>
          <a:solidFill>
            <a:srgbClr val="3076AF"/>
          </a:solidFill>
          <a:ln>
            <a:solidFill>
              <a:srgbClr val="3076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 userDrawn="1"/>
        </p:nvSpPr>
        <p:spPr>
          <a:xfrm>
            <a:off x="6804248" y="2643758"/>
            <a:ext cx="1872208" cy="1944216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 userDrawn="1"/>
        </p:nvSpPr>
        <p:spPr>
          <a:xfrm>
            <a:off x="6804248" y="555526"/>
            <a:ext cx="1872208" cy="1944216"/>
          </a:xfrm>
          <a:prstGeom prst="rect">
            <a:avLst/>
          </a:prstGeom>
          <a:solidFill>
            <a:srgbClr val="3076AF"/>
          </a:solidFill>
          <a:ln>
            <a:solidFill>
              <a:srgbClr val="3076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4" name="Picture 2" descr="M:\Брендбук БГУ\логотипы\rus\png.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659982"/>
            <a:ext cx="1413789" cy="360040"/>
          </a:xfrm>
          <a:prstGeom prst="rect">
            <a:avLst/>
          </a:prstGeom>
          <a:noFill/>
        </p:spPr>
      </p:pic>
      <p:sp>
        <p:nvSpPr>
          <p:cNvPr id="12" name="Текст 29"/>
          <p:cNvSpPr>
            <a:spLocks noGrp="1"/>
          </p:cNvSpPr>
          <p:nvPr>
            <p:ph type="body" sz="quarter" idx="13" hasCustomPrompt="1"/>
          </p:nvPr>
        </p:nvSpPr>
        <p:spPr>
          <a:xfrm>
            <a:off x="250824" y="1059656"/>
            <a:ext cx="4177159" cy="3744342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2pPr>
            <a:lvl3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3pPr>
            <a:lvl4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9" name="Текст 11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1" y="123478"/>
            <a:ext cx="4176462" cy="720080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buNone/>
              <a:defRPr sz="30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uchebn\Downloads\Презентация для БГУ (6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617" cy="5143500"/>
          </a:xfrm>
          <a:prstGeom prst="rect">
            <a:avLst/>
          </a:prstGeom>
          <a:noFill/>
        </p:spPr>
      </p:pic>
      <p:pic>
        <p:nvPicPr>
          <p:cNvPr id="8" name="Picture 2" descr="M:\Брендбук БГУ\логотипы\rus\png.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659982"/>
            <a:ext cx="1413789" cy="360040"/>
          </a:xfrm>
          <a:prstGeom prst="rect">
            <a:avLst/>
          </a:prstGeom>
          <a:noFill/>
        </p:spPr>
      </p:pic>
      <p:pic>
        <p:nvPicPr>
          <p:cNvPr id="5" name="Picture 4" descr="M:\Брендбук БГУ\логотипы\rus\png bel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96336" y="4659982"/>
            <a:ext cx="1413635" cy="360000"/>
          </a:xfrm>
          <a:prstGeom prst="rect">
            <a:avLst/>
          </a:prstGeom>
          <a:noFill/>
        </p:spPr>
      </p:pic>
      <p:sp>
        <p:nvSpPr>
          <p:cNvPr id="6" name="Текст 11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483518"/>
            <a:ext cx="7632848" cy="4104456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C:\Users\uchebn\Downloads\Презентация для БГУ (7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0" name="Текст 11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483518"/>
            <a:ext cx="7632848" cy="4104456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5" name="Picture 4" descr="M:\Брендбук БГУ\логотипы\rus\png bel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659982"/>
            <a:ext cx="1413635" cy="36000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uchebn\Downloads\Презентация для БГУ (8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803" y="0"/>
            <a:ext cx="9143999" cy="5143500"/>
          </a:xfrm>
          <a:prstGeom prst="rect">
            <a:avLst/>
          </a:prstGeom>
          <a:noFill/>
        </p:spPr>
      </p:pic>
      <p:pic>
        <p:nvPicPr>
          <p:cNvPr id="5" name="Picture 4" descr="M:\Брендбук БГУ\логотипы\rus\png bel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6336" y="4659982"/>
            <a:ext cx="1413635" cy="360000"/>
          </a:xfrm>
          <a:prstGeom prst="rect">
            <a:avLst/>
          </a:prstGeom>
          <a:noFill/>
        </p:spPr>
      </p:pic>
      <p:sp>
        <p:nvSpPr>
          <p:cNvPr id="6" name="Текст 11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483518"/>
            <a:ext cx="7632848" cy="4104456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Pr>
        <a:solidFill>
          <a:srgbClr val="0A34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Прямая соединительная линия 7"/>
          <p:cNvCxnSpPr/>
          <p:nvPr userDrawn="1"/>
        </p:nvCxnSpPr>
        <p:spPr>
          <a:xfrm>
            <a:off x="2232248" y="1624525"/>
            <a:ext cx="457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Текст 12"/>
          <p:cNvSpPr>
            <a:spLocks noGrp="1"/>
          </p:cNvSpPr>
          <p:nvPr>
            <p:ph type="body" sz="quarter" idx="10" hasCustomPrompt="1"/>
          </p:nvPr>
        </p:nvSpPr>
        <p:spPr>
          <a:xfrm>
            <a:off x="2232248" y="1707654"/>
            <a:ext cx="4572000" cy="2160240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  <p:sp>
        <p:nvSpPr>
          <p:cNvPr id="17" name="Текст 12"/>
          <p:cNvSpPr>
            <a:spLocks noGrp="1"/>
          </p:cNvSpPr>
          <p:nvPr>
            <p:ph type="body" sz="quarter" idx="11" hasCustomPrompt="1"/>
          </p:nvPr>
        </p:nvSpPr>
        <p:spPr>
          <a:xfrm>
            <a:off x="2232248" y="4083918"/>
            <a:ext cx="4571999" cy="504056"/>
          </a:xfrm>
        </p:spPr>
        <p:txBody>
          <a:bodyPr>
            <a:normAutofit/>
          </a:bodyPr>
          <a:lstStyle>
            <a:lvl1pPr marL="0" indent="0" algn="ctr">
              <a:buNone/>
              <a:defRPr sz="1200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Текст подзаголовка</a:t>
            </a:r>
          </a:p>
        </p:txBody>
      </p:sp>
      <p:sp>
        <p:nvSpPr>
          <p:cNvPr id="18" name="Текст 12"/>
          <p:cNvSpPr>
            <a:spLocks noGrp="1"/>
          </p:cNvSpPr>
          <p:nvPr>
            <p:ph type="body" sz="quarter" idx="12" hasCustomPrompt="1"/>
          </p:nvPr>
        </p:nvSpPr>
        <p:spPr>
          <a:xfrm>
            <a:off x="2232248" y="1168903"/>
            <a:ext cx="4572000" cy="383615"/>
          </a:xfrm>
        </p:spPr>
        <p:txBody>
          <a:bodyPr>
            <a:normAutofit/>
          </a:bodyPr>
          <a:lstStyle>
            <a:lvl1pPr marL="0" indent="0" algn="ctr">
              <a:buNone/>
              <a:defRPr sz="1400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cxnSp>
        <p:nvCxnSpPr>
          <p:cNvPr id="10" name="Прямая соединительная линия 9"/>
          <p:cNvCxnSpPr/>
          <p:nvPr userDrawn="1"/>
        </p:nvCxnSpPr>
        <p:spPr>
          <a:xfrm>
            <a:off x="2232248" y="3939902"/>
            <a:ext cx="457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9" y="339502"/>
            <a:ext cx="2373693" cy="60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04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Прямая соединительная линия 7"/>
          <p:cNvCxnSpPr/>
          <p:nvPr userDrawn="1"/>
        </p:nvCxnSpPr>
        <p:spPr>
          <a:xfrm>
            <a:off x="2232248" y="1624525"/>
            <a:ext cx="4572000" cy="0"/>
          </a:xfrm>
          <a:prstGeom prst="line">
            <a:avLst/>
          </a:prstGeom>
          <a:ln>
            <a:solidFill>
              <a:srgbClr val="0A347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Текст 12"/>
          <p:cNvSpPr>
            <a:spLocks noGrp="1"/>
          </p:cNvSpPr>
          <p:nvPr>
            <p:ph type="body" sz="quarter" idx="10" hasCustomPrompt="1"/>
          </p:nvPr>
        </p:nvSpPr>
        <p:spPr>
          <a:xfrm>
            <a:off x="2232248" y="1707654"/>
            <a:ext cx="4572000" cy="2160240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ln>
                  <a:solidFill>
                    <a:srgbClr val="0A3470"/>
                  </a:solidFill>
                </a:ln>
                <a:solidFill>
                  <a:srgbClr val="0A347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  <p:sp>
        <p:nvSpPr>
          <p:cNvPr id="17" name="Текст 12"/>
          <p:cNvSpPr>
            <a:spLocks noGrp="1"/>
          </p:cNvSpPr>
          <p:nvPr>
            <p:ph type="body" sz="quarter" idx="11" hasCustomPrompt="1"/>
          </p:nvPr>
        </p:nvSpPr>
        <p:spPr>
          <a:xfrm>
            <a:off x="2232248" y="4083918"/>
            <a:ext cx="4571999" cy="504056"/>
          </a:xfrm>
        </p:spPr>
        <p:txBody>
          <a:bodyPr>
            <a:normAutofit/>
          </a:bodyPr>
          <a:lstStyle>
            <a:lvl1pPr marL="0" indent="0" algn="ctr">
              <a:buNone/>
              <a:defRPr sz="1200" baseline="0">
                <a:ln>
                  <a:solidFill>
                    <a:srgbClr val="0A3470"/>
                  </a:solidFill>
                </a:ln>
                <a:solidFill>
                  <a:srgbClr val="0A347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Текст подзаголовка</a:t>
            </a:r>
          </a:p>
        </p:txBody>
      </p:sp>
      <p:sp>
        <p:nvSpPr>
          <p:cNvPr id="18" name="Текст 12"/>
          <p:cNvSpPr>
            <a:spLocks noGrp="1"/>
          </p:cNvSpPr>
          <p:nvPr>
            <p:ph type="body" sz="quarter" idx="12" hasCustomPrompt="1"/>
          </p:nvPr>
        </p:nvSpPr>
        <p:spPr>
          <a:xfrm>
            <a:off x="2232248" y="1168903"/>
            <a:ext cx="4572000" cy="383615"/>
          </a:xfrm>
        </p:spPr>
        <p:txBody>
          <a:bodyPr>
            <a:normAutofit/>
          </a:bodyPr>
          <a:lstStyle>
            <a:lvl1pPr marL="0" indent="0" algn="ctr">
              <a:buNone/>
              <a:defRPr sz="1400" baseline="0">
                <a:ln>
                  <a:solidFill>
                    <a:srgbClr val="0A3470"/>
                  </a:solidFill>
                </a:ln>
                <a:solidFill>
                  <a:srgbClr val="0A347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8" y="339502"/>
            <a:ext cx="2373693" cy="604241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 userDrawn="1"/>
        </p:nvCxnSpPr>
        <p:spPr>
          <a:xfrm>
            <a:off x="2232248" y="3939902"/>
            <a:ext cx="4572000" cy="0"/>
          </a:xfrm>
          <a:prstGeom prst="line">
            <a:avLst/>
          </a:prstGeom>
          <a:ln>
            <a:solidFill>
              <a:srgbClr val="0A347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041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 userDrawn="1"/>
        </p:nvSpPr>
        <p:spPr>
          <a:xfrm>
            <a:off x="1907704" y="1563638"/>
            <a:ext cx="5472608" cy="2880320"/>
          </a:xfrm>
          <a:prstGeom prst="rect">
            <a:avLst/>
          </a:prstGeom>
          <a:solidFill>
            <a:srgbClr val="0A347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/>
          <p:cNvSpPr/>
          <p:nvPr userDrawn="1"/>
        </p:nvSpPr>
        <p:spPr>
          <a:xfrm>
            <a:off x="1763688" y="1419622"/>
            <a:ext cx="5472608" cy="2880320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8" y="339502"/>
            <a:ext cx="2373693" cy="604241"/>
          </a:xfrm>
          <a:prstGeom prst="rect">
            <a:avLst/>
          </a:prstGeom>
        </p:spPr>
      </p:pic>
      <p:sp>
        <p:nvSpPr>
          <p:cNvPr id="13" name="Текст 12"/>
          <p:cNvSpPr>
            <a:spLocks noGrp="1"/>
          </p:cNvSpPr>
          <p:nvPr>
            <p:ph type="body" sz="quarter" idx="10" hasCustomPrompt="1"/>
          </p:nvPr>
        </p:nvSpPr>
        <p:spPr>
          <a:xfrm>
            <a:off x="2195736" y="1589456"/>
            <a:ext cx="4752528" cy="2566470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99766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rgbClr val="0A34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 userDrawn="1"/>
        </p:nvSpPr>
        <p:spPr>
          <a:xfrm>
            <a:off x="1907704" y="1563638"/>
            <a:ext cx="5472608" cy="288032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/>
          <p:cNvSpPr/>
          <p:nvPr userDrawn="1"/>
        </p:nvSpPr>
        <p:spPr>
          <a:xfrm>
            <a:off x="1763688" y="1419622"/>
            <a:ext cx="5472608" cy="28803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Текст 12"/>
          <p:cNvSpPr>
            <a:spLocks noGrp="1"/>
          </p:cNvSpPr>
          <p:nvPr>
            <p:ph type="body" sz="quarter" idx="10" hasCustomPrompt="1"/>
          </p:nvPr>
        </p:nvSpPr>
        <p:spPr>
          <a:xfrm>
            <a:off x="2195736" y="1589456"/>
            <a:ext cx="4752528" cy="2566470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ln>
                  <a:solidFill>
                    <a:srgbClr val="0A3470"/>
                  </a:solidFill>
                </a:ln>
                <a:solidFill>
                  <a:srgbClr val="0A347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9" y="339502"/>
            <a:ext cx="2373693" cy="60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41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4" hasCustomPrompt="1"/>
          </p:nvPr>
        </p:nvSpPr>
        <p:spPr>
          <a:xfrm>
            <a:off x="251520" y="1347614"/>
            <a:ext cx="8640961" cy="3240360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11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1" y="123478"/>
            <a:ext cx="8640960" cy="864096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3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  <p:pic>
        <p:nvPicPr>
          <p:cNvPr id="9" name="Picture 2" descr="M:\Брендбук БГУ\логотипы\rus\png.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659982"/>
            <a:ext cx="1413789" cy="36004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3EAF-5D58-4128-B27B-15541B11FBD3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3E37-2564-4D58-ABC1-0ECB0B170E1E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Прямоугольник 5"/>
          <p:cNvSpPr/>
          <p:nvPr userDrawn="1"/>
        </p:nvSpPr>
        <p:spPr>
          <a:xfrm>
            <a:off x="0" y="0"/>
            <a:ext cx="9144000" cy="170765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323528" y="989098"/>
            <a:ext cx="8496944" cy="504205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4" hasCustomPrompt="1"/>
          </p:nvPr>
        </p:nvSpPr>
        <p:spPr>
          <a:xfrm>
            <a:off x="179511" y="1851670"/>
            <a:ext cx="8830613" cy="2736304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1" name="Picture 2" descr="M:\Брендбук БГУ\логотипы\rus\png.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659982"/>
            <a:ext cx="1413789" cy="360040"/>
          </a:xfrm>
          <a:prstGeom prst="rect">
            <a:avLst/>
          </a:prstGeom>
          <a:noFill/>
        </p:spPr>
      </p:pic>
      <p:sp>
        <p:nvSpPr>
          <p:cNvPr id="13" name="Текст 11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1" y="123477"/>
            <a:ext cx="8640960" cy="651269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3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3EAF-5D58-4128-B27B-15541B11FBD3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3E37-2564-4D58-ABC1-0ECB0B170E1E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4" hasCustomPrompt="1"/>
          </p:nvPr>
        </p:nvSpPr>
        <p:spPr>
          <a:xfrm>
            <a:off x="179511" y="1275606"/>
            <a:ext cx="8830613" cy="3330735"/>
          </a:xfrm>
        </p:spPr>
        <p:txBody>
          <a:bodyPr>
            <a:normAutofit/>
          </a:bodyPr>
          <a:lstStyle>
            <a:lvl1pPr marL="0" indent="0" algn="just">
              <a:buNone/>
              <a:defRPr sz="28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8" name="Picture 2" descr="M:\Брендбук БГУ\логотипы\rus\png.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659982"/>
            <a:ext cx="1413789" cy="360040"/>
          </a:xfrm>
          <a:prstGeom prst="rect">
            <a:avLst/>
          </a:prstGeom>
          <a:noFill/>
        </p:spPr>
      </p:pic>
      <p:sp>
        <p:nvSpPr>
          <p:cNvPr id="13" name="Текст 11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1" y="123478"/>
            <a:ext cx="8640960" cy="775181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buNone/>
              <a:defRPr sz="30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3EAF-5D58-4128-B27B-15541B11FBD3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3E37-2564-4D58-ABC1-0ECB0B170E1E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8" name="Picture 2" descr="M:\Брендбук БГУ\логотипы\rus\png.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96336" y="4659982"/>
            <a:ext cx="1413789" cy="360040"/>
          </a:xfrm>
          <a:prstGeom prst="rect">
            <a:avLst/>
          </a:prstGeom>
          <a:noFill/>
        </p:spPr>
      </p:pic>
      <p:sp>
        <p:nvSpPr>
          <p:cNvPr id="10" name="Прямоугольник 9"/>
          <p:cNvSpPr/>
          <p:nvPr userDrawn="1"/>
        </p:nvSpPr>
        <p:spPr>
          <a:xfrm>
            <a:off x="1475656" y="843558"/>
            <a:ext cx="5976664" cy="93610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 userDrawn="1"/>
        </p:nvSpPr>
        <p:spPr>
          <a:xfrm>
            <a:off x="1475656" y="1851670"/>
            <a:ext cx="5976664" cy="936104"/>
          </a:xfrm>
          <a:prstGeom prst="rect">
            <a:avLst/>
          </a:prstGeom>
          <a:solidFill>
            <a:srgbClr val="EFF1F5"/>
          </a:solidFill>
          <a:ln>
            <a:solidFill>
              <a:srgbClr val="EFF1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 userDrawn="1"/>
        </p:nvSpPr>
        <p:spPr>
          <a:xfrm>
            <a:off x="1475656" y="2859782"/>
            <a:ext cx="5976664" cy="936104"/>
          </a:xfrm>
          <a:prstGeom prst="rect">
            <a:avLst/>
          </a:prstGeom>
          <a:solidFill>
            <a:srgbClr val="0A3470"/>
          </a:solidFill>
          <a:ln>
            <a:solidFill>
              <a:srgbClr val="0A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 userDrawn="1"/>
        </p:nvSpPr>
        <p:spPr>
          <a:xfrm>
            <a:off x="1475656" y="3867894"/>
            <a:ext cx="5976664" cy="936104"/>
          </a:xfrm>
          <a:prstGeom prst="rect">
            <a:avLst/>
          </a:prstGeom>
          <a:solidFill>
            <a:srgbClr val="EFF1F5"/>
          </a:solidFill>
          <a:ln>
            <a:solidFill>
              <a:srgbClr val="EFF1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Текст 18"/>
          <p:cNvSpPr>
            <a:spLocks noGrp="1"/>
          </p:cNvSpPr>
          <p:nvPr>
            <p:ph type="body" sz="quarter" idx="16" hasCustomPrompt="1"/>
          </p:nvPr>
        </p:nvSpPr>
        <p:spPr>
          <a:xfrm>
            <a:off x="2555776" y="987574"/>
            <a:ext cx="4825182" cy="648221"/>
          </a:xfrm>
        </p:spPr>
        <p:txBody>
          <a:bodyPr>
            <a:normAutofit/>
          </a:bodyPr>
          <a:lstStyle>
            <a:lvl1pPr algn="just">
              <a:buNone/>
              <a:defRPr sz="2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18"/>
          <p:cNvSpPr>
            <a:spLocks noGrp="1"/>
          </p:cNvSpPr>
          <p:nvPr>
            <p:ph type="body" sz="quarter" idx="17" hasCustomPrompt="1"/>
          </p:nvPr>
        </p:nvSpPr>
        <p:spPr>
          <a:xfrm>
            <a:off x="2555776" y="3003798"/>
            <a:ext cx="4825182" cy="648221"/>
          </a:xfrm>
        </p:spPr>
        <p:txBody>
          <a:bodyPr>
            <a:normAutofit/>
          </a:bodyPr>
          <a:lstStyle>
            <a:lvl1pPr algn="just">
              <a:buNone/>
              <a:defRPr sz="2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18"/>
          <p:cNvSpPr>
            <a:spLocks noGrp="1"/>
          </p:cNvSpPr>
          <p:nvPr>
            <p:ph type="body" sz="quarter" idx="18" hasCustomPrompt="1"/>
          </p:nvPr>
        </p:nvSpPr>
        <p:spPr>
          <a:xfrm>
            <a:off x="2555776" y="1995686"/>
            <a:ext cx="4825182" cy="648221"/>
          </a:xfrm>
        </p:spPr>
        <p:txBody>
          <a:bodyPr>
            <a:normAutofit/>
          </a:bodyPr>
          <a:lstStyle>
            <a:lvl1pPr algn="just">
              <a:buNone/>
              <a:defRPr sz="20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18"/>
          <p:cNvSpPr>
            <a:spLocks noGrp="1"/>
          </p:cNvSpPr>
          <p:nvPr>
            <p:ph type="body" sz="quarter" idx="19" hasCustomPrompt="1"/>
          </p:nvPr>
        </p:nvSpPr>
        <p:spPr>
          <a:xfrm>
            <a:off x="2555776" y="4011910"/>
            <a:ext cx="4825182" cy="648221"/>
          </a:xfrm>
        </p:spPr>
        <p:txBody>
          <a:bodyPr>
            <a:normAutofit/>
          </a:bodyPr>
          <a:lstStyle>
            <a:lvl1pPr algn="just">
              <a:buNone/>
              <a:defRPr sz="20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11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1" y="123478"/>
            <a:ext cx="8640960" cy="576213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3000">
                <a:solidFill>
                  <a:srgbClr val="0A347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Текст заголовка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83EAF-5D58-4128-B27B-15541B11FBD3}" type="datetimeFigureOut">
              <a:rPr lang="ru-RU" smtClean="0"/>
              <a:pPr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243E37-2564-4D58-ABC1-0ECB0B170E1E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70" r:id="rId3"/>
    <p:sldLayoutId id="2147483668" r:id="rId4"/>
    <p:sldLayoutId id="2147483669" r:id="rId5"/>
    <p:sldLayoutId id="2147483653" r:id="rId6"/>
    <p:sldLayoutId id="2147483652" r:id="rId7"/>
    <p:sldLayoutId id="2147483656" r:id="rId8"/>
    <p:sldLayoutId id="2147483661" r:id="rId9"/>
    <p:sldLayoutId id="2147483660" r:id="rId10"/>
    <p:sldLayoutId id="2147483658" r:id="rId11"/>
    <p:sldLayoutId id="2147483651" r:id="rId12"/>
    <p:sldLayoutId id="2147483655" r:id="rId13"/>
    <p:sldLayoutId id="2147483654" r:id="rId14"/>
    <p:sldLayoutId id="2147483657" r:id="rId15"/>
    <p:sldLayoutId id="2147483659" r:id="rId16"/>
    <p:sldLayoutId id="2147483662" r:id="rId17"/>
    <p:sldLayoutId id="2147483663" r:id="rId18"/>
    <p:sldLayoutId id="2147483664" r:id="rId19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Стабилизированный метод </a:t>
            </a:r>
            <a:r>
              <a:rPr lang="ru-RU" dirty="0" err="1"/>
              <a:t>бисопряженных</a:t>
            </a:r>
            <a:r>
              <a:rPr lang="ru-RU" dirty="0"/>
              <a:t> градиентов </a:t>
            </a:r>
            <a:r>
              <a:rPr lang="en-US" dirty="0" err="1"/>
              <a:t>BiCGStab</a:t>
            </a:r>
            <a:r>
              <a:rPr lang="en-US" dirty="0"/>
              <a:t> (Stabilized </a:t>
            </a:r>
            <a:r>
              <a:rPr lang="en-US" dirty="0" err="1"/>
              <a:t>BiConjugate</a:t>
            </a:r>
            <a:r>
              <a:rPr lang="en-US" dirty="0"/>
              <a:t> Gradient)</a:t>
            </a:r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pPr algn="r"/>
            <a:r>
              <a:rPr lang="ru-RU" sz="1600" dirty="0"/>
              <a:t>Студент 4 курса 6 группы</a:t>
            </a:r>
          </a:p>
          <a:p>
            <a:pPr algn="r"/>
            <a:r>
              <a:rPr lang="ru-RU" sz="1600" dirty="0" err="1"/>
              <a:t>Малиев</a:t>
            </a:r>
            <a:r>
              <a:rPr lang="ru-RU" sz="1600" dirty="0"/>
              <a:t> Эмиль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/>
          </p:nvPr>
        </p:nvSpPr>
        <p:spPr>
          <a:xfrm>
            <a:off x="2087724" y="483518"/>
            <a:ext cx="4968552" cy="792088"/>
          </a:xfrm>
        </p:spPr>
        <p:txBody>
          <a:bodyPr>
            <a:noAutofit/>
          </a:bodyPr>
          <a:lstStyle/>
          <a:p>
            <a:r>
              <a:rPr lang="ru-RU" sz="2000" dirty="0"/>
              <a:t>Курсовой проект</a:t>
            </a:r>
          </a:p>
        </p:txBody>
      </p:sp>
    </p:spTree>
    <p:extLst>
      <p:ext uri="{BB962C8B-B14F-4D97-AF65-F5344CB8AC3E}">
        <p14:creationId xmlns:p14="http://schemas.microsoft.com/office/powerpoint/2010/main" val="1359255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>
          <a:xfrm>
            <a:off x="2218868" y="1707654"/>
            <a:ext cx="6696744" cy="2376264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1400" dirty="0"/>
              <a:t>Можно применять к матрицам общего вида, в том числе с комплексными коэффициентами.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1400" dirty="0"/>
              <a:t>Не меняется вид матрицы в процессе решения.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1400" dirty="0"/>
              <a:t>Эффективен для решения систем большой размерности с разреженной матрицей, поскольку в методе самая трудоемкая операция - умножение матрицы на вектор.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1400" dirty="0"/>
              <a:t>Лучше подходит под распределенные системы, поскольку не содержит операций транспонирования матрицы.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1400" dirty="0"/>
              <a:t>Применим для решения систем с несимметричными матрицами.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1"/>
          </p:nvPr>
        </p:nvSpPr>
        <p:spPr>
          <a:xfrm>
            <a:off x="6012160" y="5020022"/>
            <a:ext cx="4571999" cy="504056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/>
          </p:nvPr>
        </p:nvSpPr>
        <p:spPr>
          <a:xfrm>
            <a:off x="2232247" y="555526"/>
            <a:ext cx="4572000" cy="383615"/>
          </a:xfrm>
        </p:spPr>
        <p:txBody>
          <a:bodyPr>
            <a:normAutofit lnSpcReduction="10000"/>
          </a:bodyPr>
          <a:lstStyle/>
          <a:p>
            <a:r>
              <a:rPr lang="ru-RU" sz="2000" dirty="0"/>
              <a:t>Свойства алгоритма</a:t>
            </a:r>
          </a:p>
        </p:txBody>
      </p:sp>
    </p:spTree>
    <p:extLst>
      <p:ext uri="{BB962C8B-B14F-4D97-AF65-F5344CB8AC3E}">
        <p14:creationId xmlns:p14="http://schemas.microsoft.com/office/powerpoint/2010/main" val="2796498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E4607F0-5AD5-4B98-9EA6-397957E23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796" y="267494"/>
            <a:ext cx="3672408" cy="4733573"/>
          </a:xfrm>
          <a:prstGeom prst="rect">
            <a:avLst/>
          </a:prstGeom>
        </p:spPr>
      </p:pic>
      <p:sp>
        <p:nvSpPr>
          <p:cNvPr id="2" name="Текст 1"/>
          <p:cNvSpPr>
            <a:spLocks noGrp="1"/>
          </p:cNvSpPr>
          <p:nvPr>
            <p:ph type="body" sz="quarter" idx="14"/>
          </p:nvPr>
        </p:nvSpPr>
        <p:spPr>
          <a:xfrm>
            <a:off x="179512" y="3754262"/>
            <a:ext cx="288032" cy="833712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6"/>
          </p:nvPr>
        </p:nvSpPr>
        <p:spPr>
          <a:xfrm flipV="1">
            <a:off x="8172400" y="-92546"/>
            <a:ext cx="792088" cy="360040"/>
          </a:xfrm>
        </p:spPr>
        <p:txBody>
          <a:bodyPr>
            <a:normAutofit fontScale="92500" lnSpcReduction="10000"/>
          </a:bodyPr>
          <a:lstStyle/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5"/>
          </p:nvPr>
        </p:nvSpPr>
        <p:spPr>
          <a:xfrm>
            <a:off x="251521" y="123478"/>
            <a:ext cx="720079" cy="833712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97532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08BA30F-705A-4473-904B-4BD9D84B6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487" y="1081747"/>
            <a:ext cx="5915025" cy="3940472"/>
          </a:xfrm>
          <a:prstGeom prst="rect">
            <a:avLst/>
          </a:prstGeom>
        </p:spPr>
      </p:pic>
      <p:sp>
        <p:nvSpPr>
          <p:cNvPr id="2" name="Текст 1"/>
          <p:cNvSpPr>
            <a:spLocks noGrp="1"/>
          </p:cNvSpPr>
          <p:nvPr>
            <p:ph type="body" sz="quarter" idx="14"/>
          </p:nvPr>
        </p:nvSpPr>
        <p:spPr>
          <a:xfrm>
            <a:off x="251520" y="1347614"/>
            <a:ext cx="45719" cy="864096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ru-RU" dirty="0"/>
              <a:t>Анализ результатов</a:t>
            </a:r>
          </a:p>
        </p:txBody>
      </p:sp>
    </p:spTree>
    <p:extLst>
      <p:ext uri="{BB962C8B-B14F-4D97-AF65-F5344CB8AC3E}">
        <p14:creationId xmlns:p14="http://schemas.microsoft.com/office/powerpoint/2010/main" val="2213509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sz="2800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47909171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1187</TotalTime>
  <Words>91</Words>
  <Application>Microsoft Office PowerPoint</Application>
  <PresentationFormat>Экран (16:9)</PresentationFormat>
  <Paragraphs>12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8" baseType="lpstr">
      <vt:lpstr>Arial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uchebn</dc:creator>
  <cp:lastModifiedBy>Professional</cp:lastModifiedBy>
  <cp:revision>80</cp:revision>
  <dcterms:created xsi:type="dcterms:W3CDTF">2020-01-16T07:07:12Z</dcterms:created>
  <dcterms:modified xsi:type="dcterms:W3CDTF">2023-12-15T08:32:28Z</dcterms:modified>
</cp:coreProperties>
</file>

<file path=docProps/thumbnail.jpeg>
</file>